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39DEDCB-4009-4E8E-A165-062549796EAC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825D2AE-1BF1-43EB-A84A-1E26FD82D5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6" y="2020888"/>
            <a:ext cx="3391253" cy="400526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2814" r="3078" b="2060"/>
          <a:stretch/>
        </p:blipFill>
        <p:spPr>
          <a:xfrm>
            <a:off x="4953000" y="2020888"/>
            <a:ext cx="3200400" cy="400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Beverages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2" y="2020888"/>
            <a:ext cx="2987101" cy="40052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64" y="2020888"/>
            <a:ext cx="3003946" cy="40052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Beverages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58" y="2020888"/>
            <a:ext cx="3108842" cy="40052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20888"/>
            <a:ext cx="3091239" cy="40052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Beverages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64" y="2020888"/>
            <a:ext cx="2961397" cy="40052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34" y="2020888"/>
            <a:ext cx="3069407" cy="40052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Beverages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18</TotalTime>
  <Words>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Garamond</vt:lpstr>
      <vt:lpstr>Tahoma</vt:lpstr>
      <vt:lpstr>Tunga</vt:lpstr>
      <vt:lpstr>BlackTie</vt:lpstr>
      <vt:lpstr>Signature Beverages</vt:lpstr>
      <vt:lpstr>Signature Beverages</vt:lpstr>
      <vt:lpstr>Signature Beverages</vt:lpstr>
      <vt:lpstr>Signature Beverages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Signature Beverages</dc:title>
  <dc:creator>localadmin</dc:creator>
  <cp:lastModifiedBy>Scott Hagg</cp:lastModifiedBy>
  <cp:revision>2</cp:revision>
  <dcterms:created xsi:type="dcterms:W3CDTF">2017-05-25T12:04:55Z</dcterms:created>
  <dcterms:modified xsi:type="dcterms:W3CDTF">2017-05-30T20:18:49Z</dcterms:modified>
</cp:coreProperties>
</file>